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2701-CAC7-4A0D-8098-52DB8ADB2C7A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39C4-760B-4FD4-8A63-8E74C54D8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144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2701-CAC7-4A0D-8098-52DB8ADB2C7A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39C4-760B-4FD4-8A63-8E74C54D8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913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2701-CAC7-4A0D-8098-52DB8ADB2C7A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39C4-760B-4FD4-8A63-8E74C54D8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117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2701-CAC7-4A0D-8098-52DB8ADB2C7A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39C4-760B-4FD4-8A63-8E74C54D8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949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2701-CAC7-4A0D-8098-52DB8ADB2C7A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39C4-760B-4FD4-8A63-8E74C54D8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50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2701-CAC7-4A0D-8098-52DB8ADB2C7A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39C4-760B-4FD4-8A63-8E74C54D8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02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2701-CAC7-4A0D-8098-52DB8ADB2C7A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39C4-760B-4FD4-8A63-8E74C54D8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6166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2701-CAC7-4A0D-8098-52DB8ADB2C7A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39C4-760B-4FD4-8A63-8E74C54D8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41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2701-CAC7-4A0D-8098-52DB8ADB2C7A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39C4-760B-4FD4-8A63-8E74C54D8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44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2701-CAC7-4A0D-8098-52DB8ADB2C7A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39C4-760B-4FD4-8A63-8E74C54D8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44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2701-CAC7-4A0D-8098-52DB8ADB2C7A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39C4-760B-4FD4-8A63-8E74C54D8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337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E2701-CAC7-4A0D-8098-52DB8ADB2C7A}" type="datetimeFigureOut">
              <a:rPr lang="it-IT" smtClean="0"/>
              <a:t>15/10/2018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F39C4-760B-4FD4-8A63-8E74C54D8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6074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413909"/>
            <a:ext cx="9144000" cy="673486"/>
          </a:xfrm>
        </p:spPr>
        <p:txBody>
          <a:bodyPr>
            <a:normAutofit fontScale="90000"/>
          </a:bodyPr>
          <a:lstStyle/>
          <a:p>
            <a:r>
              <a:rPr lang="it-IT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Costituzioni rigide</a:t>
            </a:r>
            <a:r>
              <a:rPr lang="it-IT" dirty="0" smtClean="0"/>
              <a:t>…</a:t>
            </a:r>
            <a:endParaRPr lang="it-IT" dirty="0"/>
          </a:p>
        </p:txBody>
      </p:sp>
      <p:pic>
        <p:nvPicPr>
          <p:cNvPr id="1026" name="Picture 2" descr="Risultati immagini per frigorife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373" y="1146733"/>
            <a:ext cx="5130499" cy="513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1018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Costituzioni rigide…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Costituzioni rigide…</dc:title>
  <dc:creator>roberto bin</dc:creator>
  <cp:lastModifiedBy>roberto bin</cp:lastModifiedBy>
  <cp:revision>1</cp:revision>
  <dcterms:created xsi:type="dcterms:W3CDTF">2018-10-15T09:13:12Z</dcterms:created>
  <dcterms:modified xsi:type="dcterms:W3CDTF">2018-10-15T09:14:20Z</dcterms:modified>
</cp:coreProperties>
</file>